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4"/>
  </p:sldMasterIdLst>
  <p:notesMasterIdLst>
    <p:notesMasterId r:id="rId16"/>
  </p:notesMasterIdLst>
  <p:sldIdLst>
    <p:sldId id="268" r:id="rId5"/>
    <p:sldId id="271" r:id="rId6"/>
    <p:sldId id="270" r:id="rId7"/>
    <p:sldId id="272" r:id="rId8"/>
    <p:sldId id="273" r:id="rId9"/>
    <p:sldId id="274" r:id="rId10"/>
    <p:sldId id="275" r:id="rId11"/>
    <p:sldId id="276" r:id="rId12"/>
    <p:sldId id="277" r:id="rId13"/>
    <p:sldId id="279" r:id="rId14"/>
    <p:sldId id="27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4" autoAdjust="0"/>
    <p:restoredTop sz="90718" autoAdjust="0"/>
  </p:normalViewPr>
  <p:slideViewPr>
    <p:cSldViewPr snapToGrid="0">
      <p:cViewPr varScale="1">
        <p:scale>
          <a:sx n="79" d="100"/>
          <a:sy n="79" d="100"/>
        </p:scale>
        <p:origin x="71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425EA4-0FA9-4863-95C3-1F1583DA647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4824BE9-7EB9-4D60-A923-831A54688A00}">
      <dgm:prSet custT="1"/>
      <dgm:spPr/>
      <dgm:t>
        <a:bodyPr/>
        <a:lstStyle/>
        <a:p>
          <a:r>
            <a:rPr lang="en-US" sz="2500" dirty="0"/>
            <a:t>1. I</a:t>
          </a:r>
          <a:r>
            <a:rPr lang="en-US" sz="2000" dirty="0"/>
            <a:t>NTRODUCTION</a:t>
          </a:r>
        </a:p>
      </dgm:t>
    </dgm:pt>
    <dgm:pt modelId="{865BC876-4901-4EE5-978C-F3D2EF27B880}" type="parTrans" cxnId="{48452138-66C7-4EB0-A00B-2AF5C18D511A}">
      <dgm:prSet/>
      <dgm:spPr/>
      <dgm:t>
        <a:bodyPr/>
        <a:lstStyle/>
        <a:p>
          <a:endParaRPr lang="en-US"/>
        </a:p>
      </dgm:t>
    </dgm:pt>
    <dgm:pt modelId="{82050E97-EB25-4E05-AA90-0893206E745D}" type="sibTrans" cxnId="{48452138-66C7-4EB0-A00B-2AF5C18D511A}">
      <dgm:prSet/>
      <dgm:spPr/>
      <dgm:t>
        <a:bodyPr/>
        <a:lstStyle/>
        <a:p>
          <a:endParaRPr lang="en-US"/>
        </a:p>
      </dgm:t>
    </dgm:pt>
    <dgm:pt modelId="{8514A0AB-6D40-440F-BC32-08D2F16CFF4D}">
      <dgm:prSet/>
      <dgm:spPr/>
      <dgm:t>
        <a:bodyPr/>
        <a:lstStyle/>
        <a:p>
          <a:endParaRPr lang="en-US" dirty="0"/>
        </a:p>
      </dgm:t>
    </dgm:pt>
    <dgm:pt modelId="{A7F567D4-1435-43A2-BB9C-C9A7DA66A7D9}" type="parTrans" cxnId="{E4290CF1-F7B4-4011-AF4E-51F168AF0071}">
      <dgm:prSet/>
      <dgm:spPr/>
      <dgm:t>
        <a:bodyPr/>
        <a:lstStyle/>
        <a:p>
          <a:endParaRPr lang="en-US"/>
        </a:p>
      </dgm:t>
    </dgm:pt>
    <dgm:pt modelId="{2CAC6E7E-BFF3-4E0B-9BDD-BF150B36C84C}" type="sibTrans" cxnId="{E4290CF1-F7B4-4011-AF4E-51F168AF0071}">
      <dgm:prSet/>
      <dgm:spPr/>
      <dgm:t>
        <a:bodyPr/>
        <a:lstStyle/>
        <a:p>
          <a:endParaRPr lang="en-US"/>
        </a:p>
      </dgm:t>
    </dgm:pt>
    <dgm:pt modelId="{3BA82114-8F9E-4377-BA62-33DCE0B8D98F}">
      <dgm:prSet custT="1"/>
      <dgm:spPr/>
      <dgm:t>
        <a:bodyPr/>
        <a:lstStyle/>
        <a:p>
          <a:r>
            <a:rPr lang="en-US" sz="2500" dirty="0"/>
            <a:t>2. M</a:t>
          </a:r>
          <a:r>
            <a:rPr lang="en-US" sz="2000" dirty="0"/>
            <a:t>OTIVATIONS</a:t>
          </a:r>
        </a:p>
      </dgm:t>
    </dgm:pt>
    <dgm:pt modelId="{33AA2A99-D34B-4A46-8680-9161C8EA8BAA}" type="parTrans" cxnId="{8F578D80-FC33-4A70-86B1-5A96F9A39D06}">
      <dgm:prSet/>
      <dgm:spPr/>
      <dgm:t>
        <a:bodyPr/>
        <a:lstStyle/>
        <a:p>
          <a:endParaRPr lang="en-US"/>
        </a:p>
      </dgm:t>
    </dgm:pt>
    <dgm:pt modelId="{44DF9787-8079-4857-8099-0C032DF73D59}" type="sibTrans" cxnId="{8F578D80-FC33-4A70-86B1-5A96F9A39D06}">
      <dgm:prSet/>
      <dgm:spPr/>
      <dgm:t>
        <a:bodyPr/>
        <a:lstStyle/>
        <a:p>
          <a:endParaRPr lang="en-US"/>
        </a:p>
      </dgm:t>
    </dgm:pt>
    <dgm:pt modelId="{1BD5C8B2-719D-4A9B-BAB5-E468758CBBB2}">
      <dgm:prSet/>
      <dgm:spPr/>
      <dgm:t>
        <a:bodyPr/>
        <a:lstStyle/>
        <a:p>
          <a:endParaRPr lang="en-US" dirty="0"/>
        </a:p>
      </dgm:t>
    </dgm:pt>
    <dgm:pt modelId="{FDEF5993-0EF6-47D3-A927-F4A1BAC36B55}" type="parTrans" cxnId="{92974222-F1AB-45D4-80D2-2168EF0EC118}">
      <dgm:prSet/>
      <dgm:spPr/>
      <dgm:t>
        <a:bodyPr/>
        <a:lstStyle/>
        <a:p>
          <a:endParaRPr lang="en-US"/>
        </a:p>
      </dgm:t>
    </dgm:pt>
    <dgm:pt modelId="{A2829CDA-00F5-4735-933D-FEA573E49E97}" type="sibTrans" cxnId="{92974222-F1AB-45D4-80D2-2168EF0EC118}">
      <dgm:prSet/>
      <dgm:spPr/>
      <dgm:t>
        <a:bodyPr/>
        <a:lstStyle/>
        <a:p>
          <a:endParaRPr lang="en-US"/>
        </a:p>
      </dgm:t>
    </dgm:pt>
    <dgm:pt modelId="{7AE4D198-9DAE-4345-BDFE-6195C436FB8E}">
      <dgm:prSet/>
      <dgm:spPr/>
      <dgm:t>
        <a:bodyPr/>
        <a:lstStyle/>
        <a:p>
          <a:endParaRPr lang="en-US" dirty="0"/>
        </a:p>
      </dgm:t>
    </dgm:pt>
    <dgm:pt modelId="{06024587-790C-4BA3-A3A8-29FFB785FBA8}" type="parTrans" cxnId="{25D03FB3-4EB1-49FE-BDEA-9397F3FB9186}">
      <dgm:prSet/>
      <dgm:spPr/>
      <dgm:t>
        <a:bodyPr/>
        <a:lstStyle/>
        <a:p>
          <a:endParaRPr lang="en-US"/>
        </a:p>
      </dgm:t>
    </dgm:pt>
    <dgm:pt modelId="{E4269B33-898F-4057-9C7B-6FD9D7123A3D}" type="sibTrans" cxnId="{25D03FB3-4EB1-49FE-BDEA-9397F3FB9186}">
      <dgm:prSet/>
      <dgm:spPr/>
      <dgm:t>
        <a:bodyPr/>
        <a:lstStyle/>
        <a:p>
          <a:endParaRPr lang="en-US"/>
        </a:p>
      </dgm:t>
    </dgm:pt>
    <dgm:pt modelId="{0EC7F129-FBEE-41F7-973F-FB36E9042B15}">
      <dgm:prSet custT="1"/>
      <dgm:spPr/>
      <dgm:t>
        <a:bodyPr/>
        <a:lstStyle/>
        <a:p>
          <a:r>
            <a:rPr lang="en-US" sz="2500" dirty="0"/>
            <a:t>4. S</a:t>
          </a:r>
          <a:r>
            <a:rPr lang="en-US" sz="2000" dirty="0"/>
            <a:t>WOT ANALYSIS</a:t>
          </a:r>
        </a:p>
      </dgm:t>
    </dgm:pt>
    <dgm:pt modelId="{384C1090-EA9E-4FF9-B477-4CD6DEDBF803}" type="parTrans" cxnId="{F5FFA937-74EC-4583-9A24-695EF69B7EC0}">
      <dgm:prSet/>
      <dgm:spPr/>
      <dgm:t>
        <a:bodyPr/>
        <a:lstStyle/>
        <a:p>
          <a:endParaRPr lang="en-US"/>
        </a:p>
      </dgm:t>
    </dgm:pt>
    <dgm:pt modelId="{36483FF5-BE1E-4027-9DD4-788569780979}" type="sibTrans" cxnId="{F5FFA937-74EC-4583-9A24-695EF69B7EC0}">
      <dgm:prSet/>
      <dgm:spPr/>
      <dgm:t>
        <a:bodyPr/>
        <a:lstStyle/>
        <a:p>
          <a:endParaRPr lang="en-US"/>
        </a:p>
      </dgm:t>
    </dgm:pt>
    <dgm:pt modelId="{FD5B69B4-DA22-4999-96BE-329BBE1A9CB9}">
      <dgm:prSet/>
      <dgm:spPr/>
      <dgm:t>
        <a:bodyPr/>
        <a:lstStyle/>
        <a:p>
          <a:endParaRPr lang="en-US" dirty="0"/>
        </a:p>
      </dgm:t>
    </dgm:pt>
    <dgm:pt modelId="{52FCD964-7AF0-4BCA-B26E-5AB157A27B7B}" type="parTrans" cxnId="{9CB988C8-EE23-4CFC-9107-98D114873318}">
      <dgm:prSet/>
      <dgm:spPr/>
      <dgm:t>
        <a:bodyPr/>
        <a:lstStyle/>
        <a:p>
          <a:endParaRPr lang="en-US"/>
        </a:p>
      </dgm:t>
    </dgm:pt>
    <dgm:pt modelId="{0DB6A175-3261-4CA0-96EB-C3F6B9789EDC}" type="sibTrans" cxnId="{9CB988C8-EE23-4CFC-9107-98D114873318}">
      <dgm:prSet/>
      <dgm:spPr/>
      <dgm:t>
        <a:bodyPr/>
        <a:lstStyle/>
        <a:p>
          <a:endParaRPr lang="en-US"/>
        </a:p>
      </dgm:t>
    </dgm:pt>
    <dgm:pt modelId="{40C64BFB-BB6D-4785-94A9-1A0D352CD821}">
      <dgm:prSet custT="1"/>
      <dgm:spPr/>
      <dgm:t>
        <a:bodyPr/>
        <a:lstStyle/>
        <a:p>
          <a:r>
            <a:rPr lang="en-US" sz="2500" dirty="0"/>
            <a:t>5. F</a:t>
          </a:r>
          <a:r>
            <a:rPr lang="en-US" sz="2000" dirty="0"/>
            <a:t>RAMEWORK</a:t>
          </a:r>
        </a:p>
      </dgm:t>
    </dgm:pt>
    <dgm:pt modelId="{CB8396A8-0977-4BD8-9635-31F689F140F0}" type="parTrans" cxnId="{AB972708-C27B-4B6E-8169-16BC1E7DFE0B}">
      <dgm:prSet/>
      <dgm:spPr/>
      <dgm:t>
        <a:bodyPr/>
        <a:lstStyle/>
        <a:p>
          <a:endParaRPr lang="en-US"/>
        </a:p>
      </dgm:t>
    </dgm:pt>
    <dgm:pt modelId="{7DD20693-36DC-4A5F-85A1-DE4DD4C4F473}" type="sibTrans" cxnId="{AB972708-C27B-4B6E-8169-16BC1E7DFE0B}">
      <dgm:prSet/>
      <dgm:spPr/>
      <dgm:t>
        <a:bodyPr/>
        <a:lstStyle/>
        <a:p>
          <a:endParaRPr lang="en-US"/>
        </a:p>
      </dgm:t>
    </dgm:pt>
    <dgm:pt modelId="{23B12B39-4EC6-48CD-8342-86B433559E05}">
      <dgm:prSet/>
      <dgm:spPr/>
      <dgm:t>
        <a:bodyPr/>
        <a:lstStyle/>
        <a:p>
          <a:endParaRPr lang="en-US" dirty="0"/>
        </a:p>
      </dgm:t>
    </dgm:pt>
    <dgm:pt modelId="{97EEE26A-7613-48FB-B988-54C9A0E17640}" type="parTrans" cxnId="{031F5EE6-536F-4EC8-A5BA-33E6FA248CD3}">
      <dgm:prSet/>
      <dgm:spPr/>
      <dgm:t>
        <a:bodyPr/>
        <a:lstStyle/>
        <a:p>
          <a:endParaRPr lang="en-US"/>
        </a:p>
      </dgm:t>
    </dgm:pt>
    <dgm:pt modelId="{02A4951B-B606-4127-B2DB-BF69F82655CB}" type="sibTrans" cxnId="{031F5EE6-536F-4EC8-A5BA-33E6FA248CD3}">
      <dgm:prSet/>
      <dgm:spPr/>
      <dgm:t>
        <a:bodyPr/>
        <a:lstStyle/>
        <a:p>
          <a:endParaRPr lang="en-US"/>
        </a:p>
      </dgm:t>
    </dgm:pt>
    <dgm:pt modelId="{E52BE8A1-F1F8-448F-91C3-318DD96FF143}">
      <dgm:prSet custT="1"/>
      <dgm:spPr/>
      <dgm:t>
        <a:bodyPr/>
        <a:lstStyle/>
        <a:p>
          <a:r>
            <a:rPr lang="en-US" sz="2500" dirty="0"/>
            <a:t>3. A</a:t>
          </a:r>
          <a:r>
            <a:rPr lang="en-US" sz="2000" dirty="0"/>
            <a:t>PPLICATION FEATURES</a:t>
          </a:r>
        </a:p>
      </dgm:t>
    </dgm:pt>
    <dgm:pt modelId="{C30DE328-725B-4943-8ED3-F159E613462D}" type="sibTrans" cxnId="{D3FE041C-E472-4352-8148-EA75B043106C}">
      <dgm:prSet/>
      <dgm:spPr/>
      <dgm:t>
        <a:bodyPr/>
        <a:lstStyle/>
        <a:p>
          <a:endParaRPr lang="en-US"/>
        </a:p>
      </dgm:t>
    </dgm:pt>
    <dgm:pt modelId="{D0D116B7-7747-479B-9D74-B513864CD302}" type="parTrans" cxnId="{D3FE041C-E472-4352-8148-EA75B043106C}">
      <dgm:prSet/>
      <dgm:spPr/>
      <dgm:t>
        <a:bodyPr/>
        <a:lstStyle/>
        <a:p>
          <a:endParaRPr lang="en-US"/>
        </a:p>
      </dgm:t>
    </dgm:pt>
    <dgm:pt modelId="{0C6C4AF9-8F2E-4C36-B23B-99A850330C4D}">
      <dgm:prSet custT="1"/>
      <dgm:spPr/>
      <dgm:t>
        <a:bodyPr/>
        <a:lstStyle/>
        <a:p>
          <a:r>
            <a:rPr lang="en-US" sz="2500" dirty="0"/>
            <a:t>6. E</a:t>
          </a:r>
          <a:r>
            <a:rPr lang="en-US" sz="2000" dirty="0"/>
            <a:t>XTERNAL LIBRARIES</a:t>
          </a:r>
        </a:p>
      </dgm:t>
    </dgm:pt>
    <dgm:pt modelId="{111CC9E3-1AD2-4E3A-9FB5-5CEF43E40A99}" type="parTrans" cxnId="{169E8E97-A8CC-459F-90D0-80E24821C0DC}">
      <dgm:prSet/>
      <dgm:spPr/>
      <dgm:t>
        <a:bodyPr/>
        <a:lstStyle/>
        <a:p>
          <a:endParaRPr lang="en-US"/>
        </a:p>
      </dgm:t>
    </dgm:pt>
    <dgm:pt modelId="{0E74F966-9C84-4082-B147-3156EE29E2B2}" type="sibTrans" cxnId="{169E8E97-A8CC-459F-90D0-80E24821C0DC}">
      <dgm:prSet/>
      <dgm:spPr/>
      <dgm:t>
        <a:bodyPr/>
        <a:lstStyle/>
        <a:p>
          <a:endParaRPr lang="en-US"/>
        </a:p>
      </dgm:t>
    </dgm:pt>
    <dgm:pt modelId="{CC49D769-94E8-4864-BE90-EDA3022390CD}" type="pres">
      <dgm:prSet presAssocID="{8F425EA4-0FA9-4863-95C3-1F1583DA647D}" presName="linear" presStyleCnt="0">
        <dgm:presLayoutVars>
          <dgm:animLvl val="lvl"/>
          <dgm:resizeHandles val="exact"/>
        </dgm:presLayoutVars>
      </dgm:prSet>
      <dgm:spPr/>
    </dgm:pt>
    <dgm:pt modelId="{86A368DF-71E9-4B40-92A1-A12AE0F7FD7F}" type="pres">
      <dgm:prSet presAssocID="{04824BE9-7EB9-4D60-A923-831A54688A00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BC5BC8E9-6306-4E69-A7B3-726487B523F0}" type="pres">
      <dgm:prSet presAssocID="{04824BE9-7EB9-4D60-A923-831A54688A00}" presName="childText" presStyleLbl="revTx" presStyleIdx="0" presStyleCnt="5">
        <dgm:presLayoutVars>
          <dgm:bulletEnabled val="1"/>
        </dgm:presLayoutVars>
      </dgm:prSet>
      <dgm:spPr/>
    </dgm:pt>
    <dgm:pt modelId="{5D20ACA5-82CD-4DA8-AB48-BBBBC9D8F55C}" type="pres">
      <dgm:prSet presAssocID="{3BA82114-8F9E-4377-BA62-33DCE0B8D98F}" presName="parentText" presStyleLbl="node1" presStyleIdx="1" presStyleCnt="6" custLinFactNeighborX="3857">
        <dgm:presLayoutVars>
          <dgm:chMax val="0"/>
          <dgm:bulletEnabled val="1"/>
        </dgm:presLayoutVars>
      </dgm:prSet>
      <dgm:spPr/>
    </dgm:pt>
    <dgm:pt modelId="{3564942D-B471-47BC-90AC-E49B14E09F2B}" type="pres">
      <dgm:prSet presAssocID="{3BA82114-8F9E-4377-BA62-33DCE0B8D98F}" presName="childText" presStyleLbl="revTx" presStyleIdx="1" presStyleCnt="5">
        <dgm:presLayoutVars>
          <dgm:bulletEnabled val="1"/>
        </dgm:presLayoutVars>
      </dgm:prSet>
      <dgm:spPr/>
    </dgm:pt>
    <dgm:pt modelId="{4CAE258B-2A15-4BA5-941D-0E9AC03E4D7B}" type="pres">
      <dgm:prSet presAssocID="{E52BE8A1-F1F8-448F-91C3-318DD96FF143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83F427A0-DE90-44C7-AA69-D3DEC0D5C507}" type="pres">
      <dgm:prSet presAssocID="{E52BE8A1-F1F8-448F-91C3-318DD96FF143}" presName="childText" presStyleLbl="revTx" presStyleIdx="2" presStyleCnt="5">
        <dgm:presLayoutVars>
          <dgm:bulletEnabled val="1"/>
        </dgm:presLayoutVars>
      </dgm:prSet>
      <dgm:spPr/>
    </dgm:pt>
    <dgm:pt modelId="{787F0D13-59FD-41A3-AB93-CC8860B8C73B}" type="pres">
      <dgm:prSet presAssocID="{0EC7F129-FBEE-41F7-973F-FB36E9042B15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EC3EBDEA-41FD-406D-B414-97210670841E}" type="pres">
      <dgm:prSet presAssocID="{0EC7F129-FBEE-41F7-973F-FB36E9042B15}" presName="childText" presStyleLbl="revTx" presStyleIdx="3" presStyleCnt="5">
        <dgm:presLayoutVars>
          <dgm:bulletEnabled val="1"/>
        </dgm:presLayoutVars>
      </dgm:prSet>
      <dgm:spPr/>
    </dgm:pt>
    <dgm:pt modelId="{EFEFB08F-BADB-4C15-9A13-414871CCFD2D}" type="pres">
      <dgm:prSet presAssocID="{40C64BFB-BB6D-4785-94A9-1A0D352CD821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8AB419A8-4D21-4BBC-9FED-9FBBC102F525}" type="pres">
      <dgm:prSet presAssocID="{40C64BFB-BB6D-4785-94A9-1A0D352CD821}" presName="childText" presStyleLbl="revTx" presStyleIdx="4" presStyleCnt="5">
        <dgm:presLayoutVars>
          <dgm:bulletEnabled val="1"/>
        </dgm:presLayoutVars>
      </dgm:prSet>
      <dgm:spPr/>
    </dgm:pt>
    <dgm:pt modelId="{E8985567-C163-4D01-B147-CCEB46C7CD0E}" type="pres">
      <dgm:prSet presAssocID="{0C6C4AF9-8F2E-4C36-B23B-99A850330C4D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30ACFE01-8ABA-4472-8AD6-D8D9268D44FE}" type="presOf" srcId="{3BA82114-8F9E-4377-BA62-33DCE0B8D98F}" destId="{5D20ACA5-82CD-4DA8-AB48-BBBBC9D8F55C}" srcOrd="0" destOrd="0" presId="urn:microsoft.com/office/officeart/2005/8/layout/vList2"/>
    <dgm:cxn modelId="{AB972708-C27B-4B6E-8169-16BC1E7DFE0B}" srcId="{8F425EA4-0FA9-4863-95C3-1F1583DA647D}" destId="{40C64BFB-BB6D-4785-94A9-1A0D352CD821}" srcOrd="4" destOrd="0" parTransId="{CB8396A8-0977-4BD8-9635-31F689F140F0}" sibTransId="{7DD20693-36DC-4A5F-85A1-DE4DD4C4F473}"/>
    <dgm:cxn modelId="{3AE12A11-C8F9-40D5-A373-C3419B6E2BF3}" type="presOf" srcId="{0EC7F129-FBEE-41F7-973F-FB36E9042B15}" destId="{787F0D13-59FD-41A3-AB93-CC8860B8C73B}" srcOrd="0" destOrd="0" presId="urn:microsoft.com/office/officeart/2005/8/layout/vList2"/>
    <dgm:cxn modelId="{D3FE041C-E472-4352-8148-EA75B043106C}" srcId="{8F425EA4-0FA9-4863-95C3-1F1583DA647D}" destId="{E52BE8A1-F1F8-448F-91C3-318DD96FF143}" srcOrd="2" destOrd="0" parTransId="{D0D116B7-7747-479B-9D74-B513864CD302}" sibTransId="{C30DE328-725B-4943-8ED3-F159E613462D}"/>
    <dgm:cxn modelId="{92974222-F1AB-45D4-80D2-2168EF0EC118}" srcId="{3BA82114-8F9E-4377-BA62-33DCE0B8D98F}" destId="{1BD5C8B2-719D-4A9B-BAB5-E468758CBBB2}" srcOrd="0" destOrd="0" parTransId="{FDEF5993-0EF6-47D3-A927-F4A1BAC36B55}" sibTransId="{A2829CDA-00F5-4735-933D-FEA573E49E97}"/>
    <dgm:cxn modelId="{A1D61329-1769-40CE-9DFA-E75DB4B1AAC7}" type="presOf" srcId="{0C6C4AF9-8F2E-4C36-B23B-99A850330C4D}" destId="{E8985567-C163-4D01-B147-CCEB46C7CD0E}" srcOrd="0" destOrd="0" presId="urn:microsoft.com/office/officeart/2005/8/layout/vList2"/>
    <dgm:cxn modelId="{252D7034-F1CA-492B-8652-F5E1A001D12B}" type="presOf" srcId="{E52BE8A1-F1F8-448F-91C3-318DD96FF143}" destId="{4CAE258B-2A15-4BA5-941D-0E9AC03E4D7B}" srcOrd="0" destOrd="0" presId="urn:microsoft.com/office/officeart/2005/8/layout/vList2"/>
    <dgm:cxn modelId="{F5FFA937-74EC-4583-9A24-695EF69B7EC0}" srcId="{8F425EA4-0FA9-4863-95C3-1F1583DA647D}" destId="{0EC7F129-FBEE-41F7-973F-FB36E9042B15}" srcOrd="3" destOrd="0" parTransId="{384C1090-EA9E-4FF9-B477-4CD6DEDBF803}" sibTransId="{36483FF5-BE1E-4027-9DD4-788569780979}"/>
    <dgm:cxn modelId="{48452138-66C7-4EB0-A00B-2AF5C18D511A}" srcId="{8F425EA4-0FA9-4863-95C3-1F1583DA647D}" destId="{04824BE9-7EB9-4D60-A923-831A54688A00}" srcOrd="0" destOrd="0" parTransId="{865BC876-4901-4EE5-978C-F3D2EF27B880}" sibTransId="{82050E97-EB25-4E05-AA90-0893206E745D}"/>
    <dgm:cxn modelId="{C5599042-F197-40BD-95A7-97BF074D1B03}" type="presOf" srcId="{8F425EA4-0FA9-4863-95C3-1F1583DA647D}" destId="{CC49D769-94E8-4864-BE90-EDA3022390CD}" srcOrd="0" destOrd="0" presId="urn:microsoft.com/office/officeart/2005/8/layout/vList2"/>
    <dgm:cxn modelId="{50048A47-CC59-497E-9CDC-3F06EE035F05}" type="presOf" srcId="{23B12B39-4EC6-48CD-8342-86B433559E05}" destId="{8AB419A8-4D21-4BBC-9FED-9FBBC102F525}" srcOrd="0" destOrd="0" presId="urn:microsoft.com/office/officeart/2005/8/layout/vList2"/>
    <dgm:cxn modelId="{6BE9FA6B-670B-4EF4-B6E7-0ACA864E8147}" type="presOf" srcId="{7AE4D198-9DAE-4345-BDFE-6195C436FB8E}" destId="{83F427A0-DE90-44C7-AA69-D3DEC0D5C507}" srcOrd="0" destOrd="0" presId="urn:microsoft.com/office/officeart/2005/8/layout/vList2"/>
    <dgm:cxn modelId="{8F578D80-FC33-4A70-86B1-5A96F9A39D06}" srcId="{8F425EA4-0FA9-4863-95C3-1F1583DA647D}" destId="{3BA82114-8F9E-4377-BA62-33DCE0B8D98F}" srcOrd="1" destOrd="0" parTransId="{33AA2A99-D34B-4A46-8680-9161C8EA8BAA}" sibTransId="{44DF9787-8079-4857-8099-0C032DF73D59}"/>
    <dgm:cxn modelId="{EFDD4B8D-CE8D-4400-8340-A08318D5DC12}" type="presOf" srcId="{1BD5C8B2-719D-4A9B-BAB5-E468758CBBB2}" destId="{3564942D-B471-47BC-90AC-E49B14E09F2B}" srcOrd="0" destOrd="0" presId="urn:microsoft.com/office/officeart/2005/8/layout/vList2"/>
    <dgm:cxn modelId="{169E8E97-A8CC-459F-90D0-80E24821C0DC}" srcId="{8F425EA4-0FA9-4863-95C3-1F1583DA647D}" destId="{0C6C4AF9-8F2E-4C36-B23B-99A850330C4D}" srcOrd="5" destOrd="0" parTransId="{111CC9E3-1AD2-4E3A-9FB5-5CEF43E40A99}" sibTransId="{0E74F966-9C84-4082-B147-3156EE29E2B2}"/>
    <dgm:cxn modelId="{E79C5B9B-16CD-4F2C-89FE-AC4504EFB989}" type="presOf" srcId="{04824BE9-7EB9-4D60-A923-831A54688A00}" destId="{86A368DF-71E9-4B40-92A1-A12AE0F7FD7F}" srcOrd="0" destOrd="0" presId="urn:microsoft.com/office/officeart/2005/8/layout/vList2"/>
    <dgm:cxn modelId="{3BAC3E9F-0651-4B69-AC03-A519489FCD98}" type="presOf" srcId="{FD5B69B4-DA22-4999-96BE-329BBE1A9CB9}" destId="{EC3EBDEA-41FD-406D-B414-97210670841E}" srcOrd="0" destOrd="0" presId="urn:microsoft.com/office/officeart/2005/8/layout/vList2"/>
    <dgm:cxn modelId="{25D03FB3-4EB1-49FE-BDEA-9397F3FB9186}" srcId="{E52BE8A1-F1F8-448F-91C3-318DD96FF143}" destId="{7AE4D198-9DAE-4345-BDFE-6195C436FB8E}" srcOrd="0" destOrd="0" parTransId="{06024587-790C-4BA3-A3A8-29FFB785FBA8}" sibTransId="{E4269B33-898F-4057-9C7B-6FD9D7123A3D}"/>
    <dgm:cxn modelId="{4F0AF1B5-0862-4562-B767-73DC0A13AC8C}" type="presOf" srcId="{8514A0AB-6D40-440F-BC32-08D2F16CFF4D}" destId="{BC5BC8E9-6306-4E69-A7B3-726487B523F0}" srcOrd="0" destOrd="0" presId="urn:microsoft.com/office/officeart/2005/8/layout/vList2"/>
    <dgm:cxn modelId="{9CB988C8-EE23-4CFC-9107-98D114873318}" srcId="{0EC7F129-FBEE-41F7-973F-FB36E9042B15}" destId="{FD5B69B4-DA22-4999-96BE-329BBE1A9CB9}" srcOrd="0" destOrd="0" parTransId="{52FCD964-7AF0-4BCA-B26E-5AB157A27B7B}" sibTransId="{0DB6A175-3261-4CA0-96EB-C3F6B9789EDC}"/>
    <dgm:cxn modelId="{031F5EE6-536F-4EC8-A5BA-33E6FA248CD3}" srcId="{40C64BFB-BB6D-4785-94A9-1A0D352CD821}" destId="{23B12B39-4EC6-48CD-8342-86B433559E05}" srcOrd="0" destOrd="0" parTransId="{97EEE26A-7613-48FB-B988-54C9A0E17640}" sibTransId="{02A4951B-B606-4127-B2DB-BF69F82655CB}"/>
    <dgm:cxn modelId="{9E71ABE8-8DF3-4E3F-8FD9-0ACC00906B49}" type="presOf" srcId="{40C64BFB-BB6D-4785-94A9-1A0D352CD821}" destId="{EFEFB08F-BADB-4C15-9A13-414871CCFD2D}" srcOrd="0" destOrd="0" presId="urn:microsoft.com/office/officeart/2005/8/layout/vList2"/>
    <dgm:cxn modelId="{E4290CF1-F7B4-4011-AF4E-51F168AF0071}" srcId="{04824BE9-7EB9-4D60-A923-831A54688A00}" destId="{8514A0AB-6D40-440F-BC32-08D2F16CFF4D}" srcOrd="0" destOrd="0" parTransId="{A7F567D4-1435-43A2-BB9C-C9A7DA66A7D9}" sibTransId="{2CAC6E7E-BFF3-4E0B-9BDD-BF150B36C84C}"/>
    <dgm:cxn modelId="{364853C2-AF1B-40E5-B951-692885486630}" type="presParOf" srcId="{CC49D769-94E8-4864-BE90-EDA3022390CD}" destId="{86A368DF-71E9-4B40-92A1-A12AE0F7FD7F}" srcOrd="0" destOrd="0" presId="urn:microsoft.com/office/officeart/2005/8/layout/vList2"/>
    <dgm:cxn modelId="{0187E861-0926-4DC3-BC54-A977243363D5}" type="presParOf" srcId="{CC49D769-94E8-4864-BE90-EDA3022390CD}" destId="{BC5BC8E9-6306-4E69-A7B3-726487B523F0}" srcOrd="1" destOrd="0" presId="urn:microsoft.com/office/officeart/2005/8/layout/vList2"/>
    <dgm:cxn modelId="{D1BD4DFC-22F5-489B-AAF5-30B4BB41AF37}" type="presParOf" srcId="{CC49D769-94E8-4864-BE90-EDA3022390CD}" destId="{5D20ACA5-82CD-4DA8-AB48-BBBBC9D8F55C}" srcOrd="2" destOrd="0" presId="urn:microsoft.com/office/officeart/2005/8/layout/vList2"/>
    <dgm:cxn modelId="{B7C669B4-3C08-4A9B-A94D-B1A49C1DC93C}" type="presParOf" srcId="{CC49D769-94E8-4864-BE90-EDA3022390CD}" destId="{3564942D-B471-47BC-90AC-E49B14E09F2B}" srcOrd="3" destOrd="0" presId="urn:microsoft.com/office/officeart/2005/8/layout/vList2"/>
    <dgm:cxn modelId="{89445F4E-4C9F-42F9-A43D-6256769D627F}" type="presParOf" srcId="{CC49D769-94E8-4864-BE90-EDA3022390CD}" destId="{4CAE258B-2A15-4BA5-941D-0E9AC03E4D7B}" srcOrd="4" destOrd="0" presId="urn:microsoft.com/office/officeart/2005/8/layout/vList2"/>
    <dgm:cxn modelId="{665A5049-2A0C-4D80-B34C-888FC091FE58}" type="presParOf" srcId="{CC49D769-94E8-4864-BE90-EDA3022390CD}" destId="{83F427A0-DE90-44C7-AA69-D3DEC0D5C507}" srcOrd="5" destOrd="0" presId="urn:microsoft.com/office/officeart/2005/8/layout/vList2"/>
    <dgm:cxn modelId="{A8BFB6F7-046E-46D5-8B77-72B6B0850D10}" type="presParOf" srcId="{CC49D769-94E8-4864-BE90-EDA3022390CD}" destId="{787F0D13-59FD-41A3-AB93-CC8860B8C73B}" srcOrd="6" destOrd="0" presId="urn:microsoft.com/office/officeart/2005/8/layout/vList2"/>
    <dgm:cxn modelId="{AA8258C4-E1D4-4196-B163-F0818A7B3BD5}" type="presParOf" srcId="{CC49D769-94E8-4864-BE90-EDA3022390CD}" destId="{EC3EBDEA-41FD-406D-B414-97210670841E}" srcOrd="7" destOrd="0" presId="urn:microsoft.com/office/officeart/2005/8/layout/vList2"/>
    <dgm:cxn modelId="{CF139B08-1229-4BB1-92DF-2DEA1668D248}" type="presParOf" srcId="{CC49D769-94E8-4864-BE90-EDA3022390CD}" destId="{EFEFB08F-BADB-4C15-9A13-414871CCFD2D}" srcOrd="8" destOrd="0" presId="urn:microsoft.com/office/officeart/2005/8/layout/vList2"/>
    <dgm:cxn modelId="{A953127D-5B55-40E4-BDF5-14D367954379}" type="presParOf" srcId="{CC49D769-94E8-4864-BE90-EDA3022390CD}" destId="{8AB419A8-4D21-4BBC-9FED-9FBBC102F525}" srcOrd="9" destOrd="0" presId="urn:microsoft.com/office/officeart/2005/8/layout/vList2"/>
    <dgm:cxn modelId="{A1E11F07-9EE4-441C-A8B9-6FEE5ED82566}" type="presParOf" srcId="{CC49D769-94E8-4864-BE90-EDA3022390CD}" destId="{E8985567-C163-4D01-B147-CCEB46C7CD0E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A368DF-71E9-4B40-92A1-A12AE0F7FD7F}">
      <dsp:nvSpPr>
        <dsp:cNvPr id="0" name=""/>
        <dsp:cNvSpPr/>
      </dsp:nvSpPr>
      <dsp:spPr>
        <a:xfrm>
          <a:off x="0" y="12926"/>
          <a:ext cx="5990135" cy="596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1. I</a:t>
          </a:r>
          <a:r>
            <a:rPr lang="en-US" sz="2000" kern="1200" dirty="0"/>
            <a:t>NTRODUCTION</a:t>
          </a:r>
        </a:p>
      </dsp:txBody>
      <dsp:txXfrm>
        <a:off x="29128" y="42054"/>
        <a:ext cx="5931879" cy="538444"/>
      </dsp:txXfrm>
    </dsp:sp>
    <dsp:sp modelId="{BC5BC8E9-6306-4E69-A7B3-726487B523F0}">
      <dsp:nvSpPr>
        <dsp:cNvPr id="0" name=""/>
        <dsp:cNvSpPr/>
      </dsp:nvSpPr>
      <dsp:spPr>
        <a:xfrm>
          <a:off x="0" y="609626"/>
          <a:ext cx="5990135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187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600" kern="1200" dirty="0"/>
        </a:p>
      </dsp:txBody>
      <dsp:txXfrm>
        <a:off x="0" y="609626"/>
        <a:ext cx="5990135" cy="331200"/>
      </dsp:txXfrm>
    </dsp:sp>
    <dsp:sp modelId="{5D20ACA5-82CD-4DA8-AB48-BBBBC9D8F55C}">
      <dsp:nvSpPr>
        <dsp:cNvPr id="0" name=""/>
        <dsp:cNvSpPr/>
      </dsp:nvSpPr>
      <dsp:spPr>
        <a:xfrm>
          <a:off x="0" y="940826"/>
          <a:ext cx="5990135" cy="596700"/>
        </a:xfrm>
        <a:prstGeom prst="roundRect">
          <a:avLst/>
        </a:prstGeom>
        <a:solidFill>
          <a:schemeClr val="accent2">
            <a:hueOff val="-1484934"/>
            <a:satOff val="484"/>
            <a:lumOff val="-431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2. M</a:t>
          </a:r>
          <a:r>
            <a:rPr lang="en-US" sz="2000" kern="1200" dirty="0"/>
            <a:t>OTIVATIONS</a:t>
          </a:r>
        </a:p>
      </dsp:txBody>
      <dsp:txXfrm>
        <a:off x="29128" y="969954"/>
        <a:ext cx="5931879" cy="538444"/>
      </dsp:txXfrm>
    </dsp:sp>
    <dsp:sp modelId="{3564942D-B471-47BC-90AC-E49B14E09F2B}">
      <dsp:nvSpPr>
        <dsp:cNvPr id="0" name=""/>
        <dsp:cNvSpPr/>
      </dsp:nvSpPr>
      <dsp:spPr>
        <a:xfrm>
          <a:off x="0" y="1537526"/>
          <a:ext cx="5990135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187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600" kern="1200" dirty="0"/>
        </a:p>
      </dsp:txBody>
      <dsp:txXfrm>
        <a:off x="0" y="1537526"/>
        <a:ext cx="5990135" cy="331200"/>
      </dsp:txXfrm>
    </dsp:sp>
    <dsp:sp modelId="{4CAE258B-2A15-4BA5-941D-0E9AC03E4D7B}">
      <dsp:nvSpPr>
        <dsp:cNvPr id="0" name=""/>
        <dsp:cNvSpPr/>
      </dsp:nvSpPr>
      <dsp:spPr>
        <a:xfrm>
          <a:off x="0" y="1868726"/>
          <a:ext cx="5990135" cy="596700"/>
        </a:xfrm>
        <a:prstGeom prst="roundRect">
          <a:avLst/>
        </a:prstGeom>
        <a:solidFill>
          <a:schemeClr val="accent2">
            <a:hueOff val="-2969867"/>
            <a:satOff val="969"/>
            <a:lumOff val="-863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3. A</a:t>
          </a:r>
          <a:r>
            <a:rPr lang="en-US" sz="2000" kern="1200" dirty="0"/>
            <a:t>PPLICATION FEATURES</a:t>
          </a:r>
        </a:p>
      </dsp:txBody>
      <dsp:txXfrm>
        <a:off x="29128" y="1897854"/>
        <a:ext cx="5931879" cy="538444"/>
      </dsp:txXfrm>
    </dsp:sp>
    <dsp:sp modelId="{83F427A0-DE90-44C7-AA69-D3DEC0D5C507}">
      <dsp:nvSpPr>
        <dsp:cNvPr id="0" name=""/>
        <dsp:cNvSpPr/>
      </dsp:nvSpPr>
      <dsp:spPr>
        <a:xfrm>
          <a:off x="0" y="2465427"/>
          <a:ext cx="5990135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187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600" kern="1200" dirty="0"/>
        </a:p>
      </dsp:txBody>
      <dsp:txXfrm>
        <a:off x="0" y="2465427"/>
        <a:ext cx="5990135" cy="331200"/>
      </dsp:txXfrm>
    </dsp:sp>
    <dsp:sp modelId="{787F0D13-59FD-41A3-AB93-CC8860B8C73B}">
      <dsp:nvSpPr>
        <dsp:cNvPr id="0" name=""/>
        <dsp:cNvSpPr/>
      </dsp:nvSpPr>
      <dsp:spPr>
        <a:xfrm>
          <a:off x="0" y="2796627"/>
          <a:ext cx="5990135" cy="596700"/>
        </a:xfrm>
        <a:prstGeom prst="roundRect">
          <a:avLst/>
        </a:prstGeom>
        <a:solidFill>
          <a:schemeClr val="accent2">
            <a:hueOff val="-4454801"/>
            <a:satOff val="1453"/>
            <a:lumOff val="-1294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4. S</a:t>
          </a:r>
          <a:r>
            <a:rPr lang="en-US" sz="2000" kern="1200" dirty="0"/>
            <a:t>WOT ANALYSIS</a:t>
          </a:r>
        </a:p>
      </dsp:txBody>
      <dsp:txXfrm>
        <a:off x="29128" y="2825755"/>
        <a:ext cx="5931879" cy="538444"/>
      </dsp:txXfrm>
    </dsp:sp>
    <dsp:sp modelId="{EC3EBDEA-41FD-406D-B414-97210670841E}">
      <dsp:nvSpPr>
        <dsp:cNvPr id="0" name=""/>
        <dsp:cNvSpPr/>
      </dsp:nvSpPr>
      <dsp:spPr>
        <a:xfrm>
          <a:off x="0" y="3393327"/>
          <a:ext cx="5990135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187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600" kern="1200" dirty="0"/>
        </a:p>
      </dsp:txBody>
      <dsp:txXfrm>
        <a:off x="0" y="3393327"/>
        <a:ext cx="5990135" cy="331200"/>
      </dsp:txXfrm>
    </dsp:sp>
    <dsp:sp modelId="{EFEFB08F-BADB-4C15-9A13-414871CCFD2D}">
      <dsp:nvSpPr>
        <dsp:cNvPr id="0" name=""/>
        <dsp:cNvSpPr/>
      </dsp:nvSpPr>
      <dsp:spPr>
        <a:xfrm>
          <a:off x="0" y="3724527"/>
          <a:ext cx="5990135" cy="596700"/>
        </a:xfrm>
        <a:prstGeom prst="roundRect">
          <a:avLst/>
        </a:prstGeom>
        <a:solidFill>
          <a:schemeClr val="accent2">
            <a:hueOff val="-5939734"/>
            <a:satOff val="1938"/>
            <a:lumOff val="-1726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5. F</a:t>
          </a:r>
          <a:r>
            <a:rPr lang="en-US" sz="2000" kern="1200" dirty="0"/>
            <a:t>RAMEWORK</a:t>
          </a:r>
        </a:p>
      </dsp:txBody>
      <dsp:txXfrm>
        <a:off x="29128" y="3753655"/>
        <a:ext cx="5931879" cy="538444"/>
      </dsp:txXfrm>
    </dsp:sp>
    <dsp:sp modelId="{8AB419A8-4D21-4BBC-9FED-9FBBC102F525}">
      <dsp:nvSpPr>
        <dsp:cNvPr id="0" name=""/>
        <dsp:cNvSpPr/>
      </dsp:nvSpPr>
      <dsp:spPr>
        <a:xfrm>
          <a:off x="0" y="4321227"/>
          <a:ext cx="5990135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187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600" kern="1200" dirty="0"/>
        </a:p>
      </dsp:txBody>
      <dsp:txXfrm>
        <a:off x="0" y="4321227"/>
        <a:ext cx="5990135" cy="331200"/>
      </dsp:txXfrm>
    </dsp:sp>
    <dsp:sp modelId="{E8985567-C163-4D01-B147-CCEB46C7CD0E}">
      <dsp:nvSpPr>
        <dsp:cNvPr id="0" name=""/>
        <dsp:cNvSpPr/>
      </dsp:nvSpPr>
      <dsp:spPr>
        <a:xfrm>
          <a:off x="0" y="4652427"/>
          <a:ext cx="5990135" cy="596700"/>
        </a:xfrm>
        <a:prstGeom prst="roundRect">
          <a:avLst/>
        </a:prstGeom>
        <a:solidFill>
          <a:schemeClr val="accent2">
            <a:hueOff val="-7424668"/>
            <a:satOff val="2422"/>
            <a:lumOff val="-2157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6. E</a:t>
          </a:r>
          <a:r>
            <a:rPr lang="en-US" sz="2000" kern="1200" dirty="0"/>
            <a:t>XTERNAL LIBRARIES</a:t>
          </a:r>
        </a:p>
      </dsp:txBody>
      <dsp:txXfrm>
        <a:off x="29128" y="4681555"/>
        <a:ext cx="5931879" cy="5384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8176FF-F5B4-4D45-8779-9F0F455743E8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F7FBCA-4BE8-4FB5-91BD-69C6AC6BDB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236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Pagamenti </a:t>
            </a:r>
            <a:r>
              <a:rPr lang="it-IT" dirty="0" err="1"/>
              <a:t>mockati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7FBCA-4BE8-4FB5-91BD-69C6AC6BDB5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13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60ADF3C0-B1FB-42DC-B478-AF84C3CE5C3C}" type="datetime1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DA58D-CE36-42FB-A681-D4975774D88C}" type="datetime1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E26B-855B-4DB6-BFA6-A35E4D51FCF3}" type="datetime1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DD5F4-8AF8-46B9-B655-FECF27EF63FD}" type="datetime1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19408-9C27-42D0-A3E3-2484768A8F22}" type="datetime1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DC33F-8D7B-46CC-9F59-1A17976147CE}" type="datetime1">
              <a:rPr lang="en-US" smtClean="0"/>
              <a:t>6/18/2021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2513A-523B-4CD2-9C8B-D457F28F4ABD}" type="datetime1">
              <a:rPr lang="en-US" smtClean="0"/>
              <a:t>6/18/2021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548E7-81A7-49BE-B31E-01672C55CDBE}" type="datetime1">
              <a:rPr lang="en-US" smtClean="0"/>
              <a:t>6/18/2021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8A03C-BA82-4F79-A730-B582D55F1D51}" type="datetime1">
              <a:rPr lang="en-US" smtClean="0"/>
              <a:t>6/18/2021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17FC7-A8BD-4D51-8A8C-57C129BB2ED5}" type="datetime1">
              <a:rPr lang="en-US" smtClean="0"/>
              <a:t>6/18/2021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B8F2-452F-47BB-A0B0-A22052EA7BBF}" type="datetime1">
              <a:rPr lang="en-US" smtClean="0"/>
              <a:t>6/18/2021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EA4FA73F-E3AE-4666-833E-DAC3CC7447FA}" type="datetime1">
              <a:rPr lang="en-US" smtClean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pages of a book">
            <a:extLst>
              <a:ext uri="{FF2B5EF4-FFF2-40B4-BE49-F238E27FC236}">
                <a16:creationId xmlns:a16="http://schemas.microsoft.com/office/drawing/2014/main" id="{E8B6E499-B9AF-4C9F-9B5A-1EFCE8B40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40" r="9545"/>
          <a:stretch/>
        </p:blipFill>
        <p:spPr>
          <a:xfrm>
            <a:off x="452761" y="10"/>
            <a:ext cx="564323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E48B8D-7A59-42A4-A61B-B66E6063DD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4929" y="758952"/>
            <a:ext cx="2349375" cy="4041648"/>
          </a:xfrm>
        </p:spPr>
        <p:txBody>
          <a:bodyPr>
            <a:normAutofit/>
          </a:bodyPr>
          <a:lstStyle/>
          <a:p>
            <a:r>
              <a:rPr lang="en-US" dirty="0"/>
              <a:t>B</a:t>
            </a:r>
            <a:r>
              <a:rPr lang="en-US" sz="4000" dirty="0"/>
              <a:t>OOK</a:t>
            </a:r>
            <a:r>
              <a:rPr lang="en-US" dirty="0"/>
              <a:t>Y</a:t>
            </a:r>
            <a:r>
              <a:rPr lang="en-US" sz="4000" dirty="0"/>
              <a:t>OUR</a:t>
            </a:r>
            <a:r>
              <a:rPr lang="en-US" dirty="0"/>
              <a:t>B</a:t>
            </a:r>
            <a:r>
              <a:rPr lang="en-US" sz="4000" dirty="0"/>
              <a:t>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871044-9D2C-42D1-8B31-E3D6F11C60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688" y="4800600"/>
            <a:ext cx="3950503" cy="1691640"/>
          </a:xfrm>
        </p:spPr>
        <p:txBody>
          <a:bodyPr>
            <a:normAutofit/>
          </a:bodyPr>
          <a:lstStyle/>
          <a:p>
            <a:endParaRPr lang="it-IT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i="1" dirty="0">
                <a:solidFill>
                  <a:srgbClr val="FFFFCC"/>
                </a:solidFill>
              </a:rPr>
              <a:t>“Trade your books, </a:t>
            </a:r>
          </a:p>
          <a:p>
            <a:r>
              <a:rPr lang="en-US" i="1" dirty="0">
                <a:solidFill>
                  <a:srgbClr val="FFFFCC"/>
                </a:solidFill>
              </a:rPr>
              <a:t>change your story”</a:t>
            </a:r>
          </a:p>
        </p:txBody>
      </p:sp>
    </p:spTree>
    <p:extLst>
      <p:ext uri="{BB962C8B-B14F-4D97-AF65-F5344CB8AC3E}">
        <p14:creationId xmlns:p14="http://schemas.microsoft.com/office/powerpoint/2010/main" val="3226644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9F5260F-FF02-412C-8444-ABEC017145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192422"/>
            <a:ext cx="9418320" cy="811431"/>
          </a:xfrm>
        </p:spPr>
        <p:txBody>
          <a:bodyPr>
            <a:normAutofit/>
          </a:bodyPr>
          <a:lstStyle/>
          <a:p>
            <a:pPr algn="ctr"/>
            <a:r>
              <a:rPr lang="it-IT" sz="4000" dirty="0"/>
              <a:t>E</a:t>
            </a:r>
            <a:r>
              <a:rPr lang="it-IT" sz="2800" dirty="0"/>
              <a:t>XTERNAL LIBRARIES</a:t>
            </a:r>
            <a:endParaRPr lang="en-US" sz="2800" dirty="0"/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91A6DD-7E7B-4038-8A57-624228F42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38" y="3429000"/>
            <a:ext cx="2475451" cy="84990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2C3A7D-5D63-491A-9252-3E15BBE8200B}"/>
              </a:ext>
            </a:extLst>
          </p:cNvPr>
          <p:cNvSpPr txBox="1">
            <a:spLocks/>
          </p:cNvSpPr>
          <p:nvPr/>
        </p:nvSpPr>
        <p:spPr>
          <a:xfrm>
            <a:off x="5971032" y="2309052"/>
            <a:ext cx="5008514" cy="36284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CC"/>
                </a:solidFill>
              </a:rPr>
              <a:t>Google Books API </a:t>
            </a:r>
            <a:r>
              <a:rPr lang="en-US" dirty="0">
                <a:solidFill>
                  <a:schemeClr val="tx1"/>
                </a:solidFill>
              </a:rPr>
              <a:t>– Gives programmatically access to operation available on Google Books website</a:t>
            </a:r>
          </a:p>
          <a:p>
            <a:pPr marL="900000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Search and browse through the list of books that match a given query</a:t>
            </a:r>
          </a:p>
          <a:p>
            <a:pPr marL="900000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View information about a book, including metadata of different type</a:t>
            </a:r>
          </a:p>
        </p:txBody>
      </p:sp>
    </p:spTree>
    <p:extLst>
      <p:ext uri="{BB962C8B-B14F-4D97-AF65-F5344CB8AC3E}">
        <p14:creationId xmlns:p14="http://schemas.microsoft.com/office/powerpoint/2010/main" val="176097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9F5260F-FF02-412C-8444-ABEC017145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192422"/>
            <a:ext cx="9418320" cy="811431"/>
          </a:xfrm>
        </p:spPr>
        <p:txBody>
          <a:bodyPr>
            <a:normAutofit/>
          </a:bodyPr>
          <a:lstStyle/>
          <a:p>
            <a:pPr algn="ctr"/>
            <a:r>
              <a:rPr lang="it-IT" sz="4000" dirty="0"/>
              <a:t>D</a:t>
            </a:r>
            <a:r>
              <a:rPr lang="it-IT" sz="2800" dirty="0"/>
              <a:t>EMO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8534F-69FC-46B7-B708-7A6288D54F1F}"/>
              </a:ext>
            </a:extLst>
          </p:cNvPr>
          <p:cNvSpPr txBox="1">
            <a:spLocks/>
          </p:cNvSpPr>
          <p:nvPr/>
        </p:nvSpPr>
        <p:spPr>
          <a:xfrm>
            <a:off x="1352145" y="1721796"/>
            <a:ext cx="9627401" cy="42156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FFCC"/>
                </a:solidFill>
              </a:rPr>
              <a:t>Let’s have a look at the application</a:t>
            </a:r>
          </a:p>
          <a:p>
            <a:pPr algn="ctr"/>
            <a:endParaRPr lang="en-US" dirty="0">
              <a:solidFill>
                <a:srgbClr val="FFFFCC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Sign up / Sign 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Home page / My books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Book insertion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Search book / Search user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Buy book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Profile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Forum</a:t>
            </a:r>
          </a:p>
          <a:p>
            <a:pPr algn="ctr"/>
            <a:endParaRPr lang="en-US" dirty="0">
              <a:solidFill>
                <a:srgbClr val="FFFFCC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5E4D0F-F465-4ECD-9D59-5EA8A8FF9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145" y="2929908"/>
            <a:ext cx="4493401" cy="255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908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75B186-BD26-4A0A-BD02-06F93C9A6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00519" y="1769165"/>
            <a:ext cx="2489753" cy="3319670"/>
          </a:xfrm>
          <a:prstGeom prst="rect">
            <a:avLst/>
          </a:prstGeom>
        </p:spPr>
      </p:pic>
      <p:pic>
        <p:nvPicPr>
          <p:cNvPr id="9" name="Picture 8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2BEBACC9-556C-44D5-89DE-6C51C04BFF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1728" y="1769166"/>
            <a:ext cx="2489753" cy="331967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9F5260F-FF02-412C-8444-ABEC017145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192422"/>
            <a:ext cx="9418320" cy="811431"/>
          </a:xfrm>
        </p:spPr>
        <p:txBody>
          <a:bodyPr>
            <a:normAutofit/>
          </a:bodyPr>
          <a:lstStyle/>
          <a:p>
            <a:pPr algn="ctr"/>
            <a:r>
              <a:rPr lang="it-IT" sz="4000" dirty="0"/>
              <a:t>O</a:t>
            </a:r>
            <a:r>
              <a:rPr lang="it-IT" sz="2800" dirty="0"/>
              <a:t>UR TEAM</a:t>
            </a:r>
            <a:endParaRPr lang="en-US" sz="28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3AA3E33-C7D1-47DD-86CD-577FE82004DA}"/>
              </a:ext>
            </a:extLst>
          </p:cNvPr>
          <p:cNvSpPr txBox="1">
            <a:spLocks/>
          </p:cNvSpPr>
          <p:nvPr/>
        </p:nvSpPr>
        <p:spPr>
          <a:xfrm>
            <a:off x="1832907" y="5318435"/>
            <a:ext cx="3824975" cy="10714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>
                <a:solidFill>
                  <a:srgbClr val="FFFFCC"/>
                </a:solidFill>
              </a:rPr>
              <a:t>Carmelo Valore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MSc student in Computer science and Engineering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6406CA5-EFE5-4621-904E-9C3AC1023915}"/>
              </a:ext>
            </a:extLst>
          </p:cNvPr>
          <p:cNvSpPr txBox="1">
            <a:spLocks/>
          </p:cNvSpPr>
          <p:nvPr/>
        </p:nvSpPr>
        <p:spPr>
          <a:xfrm>
            <a:off x="6534116" y="5318435"/>
            <a:ext cx="3824975" cy="10714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>
                <a:solidFill>
                  <a:srgbClr val="FFFFCC"/>
                </a:solidFill>
              </a:rPr>
              <a:t>Alessio Russo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MSc student in Computer science and Engineering</a:t>
            </a:r>
          </a:p>
        </p:txBody>
      </p:sp>
    </p:spTree>
    <p:extLst>
      <p:ext uri="{BB962C8B-B14F-4D97-AF65-F5344CB8AC3E}">
        <p14:creationId xmlns:p14="http://schemas.microsoft.com/office/powerpoint/2010/main" val="772738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2">
            <a:extLst>
              <a:ext uri="{FF2B5EF4-FFF2-40B4-BE49-F238E27FC236}">
                <a16:creationId xmlns:a16="http://schemas.microsoft.com/office/drawing/2014/main" id="{30B3D270-B19D-4DB8-BD3C-3E707485B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541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B5BABA-6BFF-4FE1-92EC-96E5906F5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57" y="836023"/>
            <a:ext cx="2823185" cy="5183777"/>
          </a:xfrm>
        </p:spPr>
        <p:txBody>
          <a:bodyPr anchor="ctr">
            <a:normAutofit/>
          </a:bodyPr>
          <a:lstStyle/>
          <a:p>
            <a:r>
              <a:rPr lang="it-IT" sz="4800" dirty="0">
                <a:solidFill>
                  <a:schemeClr val="bg1"/>
                </a:solidFill>
              </a:rPr>
              <a:t>T</a:t>
            </a:r>
            <a:r>
              <a:rPr lang="it-IT" sz="3600" dirty="0">
                <a:solidFill>
                  <a:schemeClr val="bg1"/>
                </a:solidFill>
              </a:rPr>
              <a:t>ABLE OF CONTENTS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9BDAF94-B52E-4307-B54C-EF413086F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8" name="Content Placeholder 2" descr="SmartArt timeline placeholder">
            <a:extLst>
              <a:ext uri="{FF2B5EF4-FFF2-40B4-BE49-F238E27FC236}">
                <a16:creationId xmlns:a16="http://schemas.microsoft.com/office/drawing/2014/main" id="{41635FE1-4BC0-4C3E-B8B9-458DE49C09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9103483"/>
              </p:ext>
            </p:extLst>
          </p:nvPr>
        </p:nvGraphicFramePr>
        <p:xfrm>
          <a:off x="4658815" y="804672"/>
          <a:ext cx="5990136" cy="5262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2096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9F5260F-FF02-412C-8444-ABEC017145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192422"/>
            <a:ext cx="9418320" cy="811431"/>
          </a:xfrm>
        </p:spPr>
        <p:txBody>
          <a:bodyPr>
            <a:normAutofit/>
          </a:bodyPr>
          <a:lstStyle/>
          <a:p>
            <a:pPr algn="ctr"/>
            <a:r>
              <a:rPr lang="it-IT" sz="4000" dirty="0"/>
              <a:t>I</a:t>
            </a:r>
            <a:r>
              <a:rPr lang="it-IT" sz="2800" dirty="0"/>
              <a:t>NTRODUCTION</a:t>
            </a:r>
            <a:endParaRPr lang="en-US" sz="28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B6EC3C3-AFDC-4FBC-8CDC-FF5D21B76E45}"/>
              </a:ext>
            </a:extLst>
          </p:cNvPr>
          <p:cNvSpPr txBox="1">
            <a:spLocks/>
          </p:cNvSpPr>
          <p:nvPr/>
        </p:nvSpPr>
        <p:spPr>
          <a:xfrm>
            <a:off x="1834166" y="1252331"/>
            <a:ext cx="8523667" cy="5147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dirty="0">
              <a:solidFill>
                <a:srgbClr val="FFFFCC"/>
              </a:solidFill>
            </a:endParaRPr>
          </a:p>
          <a:p>
            <a:pPr algn="ctr"/>
            <a:endParaRPr lang="it-IT" dirty="0">
              <a:solidFill>
                <a:srgbClr val="FFFFCC"/>
              </a:solidFill>
            </a:endParaRPr>
          </a:p>
          <a:p>
            <a:pPr algn="ctr"/>
            <a:endParaRPr lang="it-IT" dirty="0">
              <a:solidFill>
                <a:srgbClr val="FFFFCC"/>
              </a:solidFill>
            </a:endParaRPr>
          </a:p>
          <a:p>
            <a:pPr algn="ctr"/>
            <a:endParaRPr lang="it-IT" dirty="0">
              <a:solidFill>
                <a:srgbClr val="FFFFCC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B6375FD-80AC-4F5E-BC01-939CEAB776A1}"/>
              </a:ext>
            </a:extLst>
          </p:cNvPr>
          <p:cNvSpPr txBox="1">
            <a:spLocks/>
          </p:cNvSpPr>
          <p:nvPr/>
        </p:nvSpPr>
        <p:spPr>
          <a:xfrm>
            <a:off x="722701" y="1252331"/>
            <a:ext cx="10746595" cy="5147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>
                <a:solidFill>
                  <a:srgbClr val="FFFFCC"/>
                </a:solidFill>
              </a:rPr>
              <a:t>« </a:t>
            </a:r>
            <a:r>
              <a:rPr lang="it-IT" i="1" dirty="0">
                <a:solidFill>
                  <a:srgbClr val="FFFFCC"/>
                </a:solidFill>
              </a:rPr>
              <a:t>A reader </a:t>
            </a:r>
            <a:r>
              <a:rPr lang="it-IT" i="1" dirty="0" err="1">
                <a:solidFill>
                  <a:srgbClr val="FFFFCC"/>
                </a:solidFill>
              </a:rPr>
              <a:t>lives</a:t>
            </a:r>
            <a:r>
              <a:rPr lang="it-IT" i="1" dirty="0">
                <a:solidFill>
                  <a:srgbClr val="FFFFCC"/>
                </a:solidFill>
              </a:rPr>
              <a:t> a </a:t>
            </a:r>
            <a:r>
              <a:rPr lang="it-IT" i="1" dirty="0" err="1">
                <a:solidFill>
                  <a:srgbClr val="FFFFCC"/>
                </a:solidFill>
              </a:rPr>
              <a:t>thousand</a:t>
            </a:r>
            <a:r>
              <a:rPr lang="it-IT" i="1" dirty="0">
                <a:solidFill>
                  <a:srgbClr val="FFFFCC"/>
                </a:solidFill>
              </a:rPr>
              <a:t> </a:t>
            </a:r>
            <a:r>
              <a:rPr lang="it-IT" i="1" dirty="0" err="1">
                <a:solidFill>
                  <a:srgbClr val="FFFFCC"/>
                </a:solidFill>
              </a:rPr>
              <a:t>lives</a:t>
            </a:r>
            <a:r>
              <a:rPr lang="it-IT" i="1" dirty="0">
                <a:solidFill>
                  <a:srgbClr val="FFFFCC"/>
                </a:solidFill>
              </a:rPr>
              <a:t> </a:t>
            </a:r>
            <a:r>
              <a:rPr lang="it-IT" i="1" dirty="0" err="1">
                <a:solidFill>
                  <a:srgbClr val="FFFFCC"/>
                </a:solidFill>
              </a:rPr>
              <a:t>before</a:t>
            </a:r>
            <a:r>
              <a:rPr lang="it-IT" i="1" dirty="0">
                <a:solidFill>
                  <a:srgbClr val="FFFFCC"/>
                </a:solidFill>
              </a:rPr>
              <a:t> he </a:t>
            </a:r>
            <a:r>
              <a:rPr lang="it-IT" i="1" dirty="0" err="1">
                <a:solidFill>
                  <a:srgbClr val="FFFFCC"/>
                </a:solidFill>
              </a:rPr>
              <a:t>dies</a:t>
            </a:r>
            <a:r>
              <a:rPr lang="it-IT" i="1" dirty="0">
                <a:solidFill>
                  <a:srgbClr val="FFFFCC"/>
                </a:solidFill>
              </a:rPr>
              <a:t>… </a:t>
            </a:r>
          </a:p>
          <a:p>
            <a:pPr algn="ctr"/>
            <a:r>
              <a:rPr lang="it-IT" i="1" dirty="0">
                <a:solidFill>
                  <a:srgbClr val="FFFFCC"/>
                </a:solidFill>
              </a:rPr>
              <a:t>the man </a:t>
            </a:r>
            <a:r>
              <a:rPr lang="it-IT" i="1" dirty="0" err="1">
                <a:solidFill>
                  <a:srgbClr val="FFFFCC"/>
                </a:solidFill>
              </a:rPr>
              <a:t>who</a:t>
            </a:r>
            <a:r>
              <a:rPr lang="it-IT" i="1" dirty="0">
                <a:solidFill>
                  <a:srgbClr val="FFFFCC"/>
                </a:solidFill>
              </a:rPr>
              <a:t> </a:t>
            </a:r>
            <a:r>
              <a:rPr lang="it-IT" i="1" dirty="0" err="1">
                <a:solidFill>
                  <a:srgbClr val="FFFFCC"/>
                </a:solidFill>
              </a:rPr>
              <a:t>never</a:t>
            </a:r>
            <a:r>
              <a:rPr lang="it-IT" i="1" dirty="0">
                <a:solidFill>
                  <a:srgbClr val="FFFFCC"/>
                </a:solidFill>
              </a:rPr>
              <a:t> </a:t>
            </a:r>
            <a:r>
              <a:rPr lang="it-IT" i="1" dirty="0" err="1">
                <a:solidFill>
                  <a:srgbClr val="FFFFCC"/>
                </a:solidFill>
              </a:rPr>
              <a:t>reads</a:t>
            </a:r>
            <a:r>
              <a:rPr lang="it-IT" i="1" dirty="0">
                <a:solidFill>
                  <a:srgbClr val="FFFFCC"/>
                </a:solidFill>
              </a:rPr>
              <a:t> </a:t>
            </a:r>
            <a:r>
              <a:rPr lang="it-IT" i="1" dirty="0" err="1">
                <a:solidFill>
                  <a:srgbClr val="FFFFCC"/>
                </a:solidFill>
              </a:rPr>
              <a:t>lives</a:t>
            </a:r>
            <a:r>
              <a:rPr lang="it-IT" i="1" dirty="0">
                <a:solidFill>
                  <a:srgbClr val="FFFFCC"/>
                </a:solidFill>
              </a:rPr>
              <a:t> </a:t>
            </a:r>
            <a:r>
              <a:rPr lang="it-IT" i="1" dirty="0" err="1">
                <a:solidFill>
                  <a:srgbClr val="FFFFCC"/>
                </a:solidFill>
              </a:rPr>
              <a:t>only</a:t>
            </a:r>
            <a:r>
              <a:rPr lang="it-IT" i="1" dirty="0">
                <a:solidFill>
                  <a:srgbClr val="FFFFCC"/>
                </a:solidFill>
              </a:rPr>
              <a:t> one » </a:t>
            </a:r>
            <a:r>
              <a:rPr lang="it-IT" dirty="0">
                <a:solidFill>
                  <a:srgbClr val="FFFFCC"/>
                </a:solidFill>
              </a:rPr>
              <a:t>– George R.R. Martin</a:t>
            </a:r>
          </a:p>
          <a:p>
            <a:pPr algn="ctr"/>
            <a:endParaRPr lang="it-IT" dirty="0">
              <a:solidFill>
                <a:srgbClr val="FFFFCC"/>
              </a:solidFill>
            </a:endParaRPr>
          </a:p>
          <a:p>
            <a:pPr algn="ctr"/>
            <a:endParaRPr lang="it-IT" dirty="0">
              <a:solidFill>
                <a:srgbClr val="FFFFCC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Build a </a:t>
            </a:r>
            <a:r>
              <a:rPr lang="it-IT" dirty="0" err="1">
                <a:solidFill>
                  <a:schemeClr val="tx1"/>
                </a:solidFill>
              </a:rPr>
              <a:t>better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vocabulary</a:t>
            </a:r>
            <a:endParaRPr lang="it-IT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tx1"/>
                </a:solidFill>
              </a:rPr>
              <a:t>Improves</a:t>
            </a:r>
            <a:r>
              <a:rPr lang="it-IT" dirty="0">
                <a:solidFill>
                  <a:schemeClr val="tx1"/>
                </a:solidFill>
              </a:rPr>
              <a:t> focus and </a:t>
            </a:r>
            <a:r>
              <a:rPr lang="it-IT" dirty="0" err="1">
                <a:solidFill>
                  <a:schemeClr val="tx1"/>
                </a:solidFill>
              </a:rPr>
              <a:t>concentration</a:t>
            </a:r>
            <a:endParaRPr lang="it-IT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tx1"/>
                </a:solidFill>
              </a:rPr>
              <a:t>Lights</a:t>
            </a:r>
            <a:r>
              <a:rPr lang="it-IT" dirty="0">
                <a:solidFill>
                  <a:schemeClr val="tx1"/>
                </a:solidFill>
              </a:rPr>
              <a:t> up new </a:t>
            </a:r>
            <a:r>
              <a:rPr lang="it-IT" dirty="0" err="1">
                <a:solidFill>
                  <a:schemeClr val="tx1"/>
                </a:solidFill>
              </a:rPr>
              <a:t>ideas</a:t>
            </a:r>
            <a:endParaRPr lang="it-IT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tx1"/>
                </a:solidFill>
              </a:rPr>
              <a:t>Improves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memory</a:t>
            </a:r>
            <a:endParaRPr lang="it-IT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tx1"/>
                </a:solidFill>
              </a:rPr>
              <a:t>Gives</a:t>
            </a:r>
            <a:r>
              <a:rPr lang="it-IT" dirty="0">
                <a:solidFill>
                  <a:schemeClr val="tx1"/>
                </a:solidFill>
              </a:rPr>
              <a:t> new knowledge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Reduces stress</a:t>
            </a:r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550F08-A2DF-48E0-B90E-D09289D64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154" y="3429000"/>
            <a:ext cx="5093142" cy="275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26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9F5260F-FF02-412C-8444-ABEC017145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192422"/>
            <a:ext cx="9418320" cy="811431"/>
          </a:xfrm>
        </p:spPr>
        <p:txBody>
          <a:bodyPr>
            <a:normAutofit/>
          </a:bodyPr>
          <a:lstStyle/>
          <a:p>
            <a:pPr algn="ctr"/>
            <a:r>
              <a:rPr lang="it-IT" sz="4000" dirty="0"/>
              <a:t>M</a:t>
            </a:r>
            <a:r>
              <a:rPr lang="it-IT" sz="2800" dirty="0"/>
              <a:t>OTIVATIONS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9BA74-3785-4B96-A5F8-4451301A6918}"/>
              </a:ext>
            </a:extLst>
          </p:cNvPr>
          <p:cNvSpPr txBox="1">
            <a:spLocks/>
          </p:cNvSpPr>
          <p:nvPr/>
        </p:nvSpPr>
        <p:spPr>
          <a:xfrm>
            <a:off x="722702" y="1403810"/>
            <a:ext cx="10746595" cy="5147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FFCC"/>
                </a:solidFill>
              </a:rPr>
              <a:t>How many dusty books do you have in your bookshelf?</a:t>
            </a:r>
          </a:p>
          <a:p>
            <a:pPr algn="ctr"/>
            <a:endParaRPr lang="en-US" dirty="0">
              <a:solidFill>
                <a:srgbClr val="FFFFCC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Covid19-Lockdown caused collapse of reading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Most of books left to dust after reading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Books left in the bookshelf take up 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Desire to read new books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Book exchange is not an opportunity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Sharing of reading preferences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Book readers community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2A33931-2CD7-4A50-9FB4-BB99CFA161ED}"/>
              </a:ext>
            </a:extLst>
          </p:cNvPr>
          <p:cNvCxnSpPr>
            <a:cxnSpLocks/>
          </p:cNvCxnSpPr>
          <p:nvPr/>
        </p:nvCxnSpPr>
        <p:spPr>
          <a:xfrm>
            <a:off x="7367954" y="4255476"/>
            <a:ext cx="1362808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EFF8802-CC86-414B-A9B5-CA1F61D0E9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79667" y="3018907"/>
            <a:ext cx="2389630" cy="247313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0641AA5-B6E8-4268-955E-C8D39B572095}"/>
              </a:ext>
            </a:extLst>
          </p:cNvPr>
          <p:cNvSpPr txBox="1">
            <a:spLocks/>
          </p:cNvSpPr>
          <p:nvPr/>
        </p:nvSpPr>
        <p:spPr>
          <a:xfrm>
            <a:off x="8730762" y="5492045"/>
            <a:ext cx="2983718" cy="831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FFCC"/>
                </a:solidFill>
              </a:rPr>
              <a:t>B</a:t>
            </a:r>
            <a:r>
              <a:rPr lang="en-US" sz="1600" dirty="0">
                <a:solidFill>
                  <a:srgbClr val="FFFFCC"/>
                </a:solidFill>
              </a:rPr>
              <a:t>OOK</a:t>
            </a:r>
            <a:r>
              <a:rPr lang="en-US" dirty="0">
                <a:solidFill>
                  <a:srgbClr val="FFFFCC"/>
                </a:solidFill>
              </a:rPr>
              <a:t>Y</a:t>
            </a:r>
            <a:r>
              <a:rPr lang="en-US" sz="1600" dirty="0">
                <a:solidFill>
                  <a:srgbClr val="FFFFCC"/>
                </a:solidFill>
              </a:rPr>
              <a:t>OUR</a:t>
            </a:r>
            <a:r>
              <a:rPr lang="en-US" dirty="0">
                <a:solidFill>
                  <a:srgbClr val="FFFFCC"/>
                </a:solidFill>
              </a:rPr>
              <a:t>B</a:t>
            </a:r>
            <a:r>
              <a:rPr lang="en-US" sz="1600" dirty="0">
                <a:solidFill>
                  <a:srgbClr val="FFFFCC"/>
                </a:solidFill>
              </a:rPr>
              <a:t>OOK</a:t>
            </a:r>
          </a:p>
        </p:txBody>
      </p:sp>
    </p:spTree>
    <p:extLst>
      <p:ext uri="{BB962C8B-B14F-4D97-AF65-F5344CB8AC3E}">
        <p14:creationId xmlns:p14="http://schemas.microsoft.com/office/powerpoint/2010/main" val="4028090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9F5260F-FF02-412C-8444-ABEC017145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192422"/>
            <a:ext cx="9418320" cy="811431"/>
          </a:xfrm>
        </p:spPr>
        <p:txBody>
          <a:bodyPr>
            <a:normAutofit/>
          </a:bodyPr>
          <a:lstStyle/>
          <a:p>
            <a:pPr algn="ctr"/>
            <a:r>
              <a:rPr lang="it-IT" sz="4000" dirty="0"/>
              <a:t>A</a:t>
            </a:r>
            <a:r>
              <a:rPr lang="it-IT" sz="2800" dirty="0"/>
              <a:t>PPLICATION FEATURES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0FE1C-A641-47C7-B950-45A83BB50F2F}"/>
              </a:ext>
            </a:extLst>
          </p:cNvPr>
          <p:cNvSpPr txBox="1">
            <a:spLocks/>
          </p:cNvSpPr>
          <p:nvPr/>
        </p:nvSpPr>
        <p:spPr>
          <a:xfrm>
            <a:off x="1261872" y="1128409"/>
            <a:ext cx="9876297" cy="553716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FFCC"/>
                </a:solidFill>
              </a:rPr>
              <a:t>What can the application do?</a:t>
            </a:r>
          </a:p>
          <a:p>
            <a:pPr algn="ctr"/>
            <a:endParaRPr lang="en-US" dirty="0">
              <a:solidFill>
                <a:srgbClr val="FFFFCC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CC"/>
                </a:solidFill>
              </a:rPr>
              <a:t>Sign up / Sign in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Email-Password sign-in, Google sign-in, Continue anonymously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CC"/>
                </a:solidFill>
              </a:rPr>
              <a:t>Home page / My books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CC"/>
                </a:solidFill>
              </a:rPr>
              <a:t>Book insertion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Insert new books either to sell or to exchange</a:t>
            </a:r>
            <a:endParaRPr lang="en-US" dirty="0">
              <a:solidFill>
                <a:srgbClr val="FFFFCC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CC"/>
                </a:solidFill>
              </a:rPr>
              <a:t>Search book / Search user</a:t>
            </a:r>
          </a:p>
          <a:p>
            <a:pPr marL="799200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Look for books available, search directly users</a:t>
            </a:r>
            <a:r>
              <a:rPr lang="en-US" dirty="0">
                <a:solidFill>
                  <a:srgbClr val="FFFFCC"/>
                </a:solidFill>
              </a:rPr>
              <a:t>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CC"/>
                </a:solidFill>
              </a:rPr>
              <a:t>Buy book</a:t>
            </a:r>
            <a:r>
              <a:rPr lang="en-US" b="1" dirty="0">
                <a:solidFill>
                  <a:srgbClr val="FFFFCC"/>
                </a:solidFill>
              </a:rPr>
              <a:t>*</a:t>
            </a:r>
          </a:p>
          <a:p>
            <a:pPr marL="799200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Buy / Propose exchanges for one or more books, different payment methods and shipping modes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CC"/>
                </a:solidFill>
              </a:rPr>
              <a:t>Profile</a:t>
            </a:r>
          </a:p>
          <a:p>
            <a:pPr marL="799200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General profile info, send/receive reviews, follow/unfollow users, chat with other users, see pending exchanges, see previous orders, favorite books section, etc..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CC"/>
                </a:solidFill>
              </a:rPr>
              <a:t>Forum</a:t>
            </a:r>
          </a:p>
          <a:p>
            <a:pPr marL="799200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Start/participate to discussions with other books’ lovers like you!</a:t>
            </a:r>
          </a:p>
          <a:p>
            <a:pPr algn="ctr"/>
            <a:endParaRPr lang="en-US" dirty="0">
              <a:solidFill>
                <a:srgbClr val="FFFFCC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968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9F5260F-FF02-412C-8444-ABEC017145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192422"/>
            <a:ext cx="9418320" cy="811431"/>
          </a:xfrm>
        </p:spPr>
        <p:txBody>
          <a:bodyPr>
            <a:normAutofit/>
          </a:bodyPr>
          <a:lstStyle/>
          <a:p>
            <a:pPr algn="ctr"/>
            <a:r>
              <a:rPr lang="it-IT" sz="4000" dirty="0"/>
              <a:t>SWOT</a:t>
            </a:r>
            <a:r>
              <a:rPr lang="it-IT" sz="2800" dirty="0"/>
              <a:t> </a:t>
            </a:r>
            <a:r>
              <a:rPr lang="it-IT" sz="4000" dirty="0"/>
              <a:t>A</a:t>
            </a:r>
            <a:r>
              <a:rPr lang="it-IT" sz="2800" dirty="0"/>
              <a:t>NALYSIS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04BC9D-2C4B-43DD-9FC5-780D5CFEEF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200"/>
          <a:stretch/>
        </p:blipFill>
        <p:spPr>
          <a:xfrm>
            <a:off x="1413082" y="1847850"/>
            <a:ext cx="1386617" cy="1581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10728A-3C3F-419B-9549-388B433A13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00" r="50400"/>
          <a:stretch/>
        </p:blipFill>
        <p:spPr>
          <a:xfrm>
            <a:off x="4042880" y="1847850"/>
            <a:ext cx="1386616" cy="15811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EA9DC4-11F6-4363-9A9D-0023BD1C8E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00" r="24801"/>
          <a:stretch/>
        </p:blipFill>
        <p:spPr>
          <a:xfrm>
            <a:off x="6762504" y="1847850"/>
            <a:ext cx="1431326" cy="1581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7E6CD6-1492-492D-82EC-70792EDB37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399" r="1"/>
          <a:stretch/>
        </p:blipFill>
        <p:spPr>
          <a:xfrm>
            <a:off x="9369951" y="1847850"/>
            <a:ext cx="1431325" cy="158115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9A948DB-A7DF-4D93-999A-0D00241FF0E2}"/>
              </a:ext>
            </a:extLst>
          </p:cNvPr>
          <p:cNvSpPr txBox="1">
            <a:spLocks/>
          </p:cNvSpPr>
          <p:nvPr/>
        </p:nvSpPr>
        <p:spPr>
          <a:xfrm>
            <a:off x="1041132" y="3618677"/>
            <a:ext cx="2130515" cy="2066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FFCC"/>
                </a:solidFill>
              </a:rPr>
              <a:t>S</a:t>
            </a:r>
            <a:r>
              <a:rPr lang="en-US" sz="1800" dirty="0">
                <a:solidFill>
                  <a:srgbClr val="FFFFCC"/>
                </a:solidFill>
              </a:rPr>
              <a:t>TRENGHT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User-centric approach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Customizability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9728AAE-C25F-4A9F-8351-21F6BD2CAE73}"/>
              </a:ext>
            </a:extLst>
          </p:cNvPr>
          <p:cNvSpPr txBox="1">
            <a:spLocks/>
          </p:cNvSpPr>
          <p:nvPr/>
        </p:nvSpPr>
        <p:spPr>
          <a:xfrm>
            <a:off x="3670930" y="3638120"/>
            <a:ext cx="2130515" cy="2066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FFCC"/>
                </a:solidFill>
              </a:rPr>
              <a:t>W</a:t>
            </a:r>
            <a:r>
              <a:rPr lang="en-US" sz="1800" dirty="0">
                <a:solidFill>
                  <a:srgbClr val="FFFFCC"/>
                </a:solidFill>
              </a:rPr>
              <a:t>EAKNESSES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Relying on Google Books API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Relying on Firebase API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C21E4A2-5FA8-48E3-AB6C-9439022EE740}"/>
              </a:ext>
            </a:extLst>
          </p:cNvPr>
          <p:cNvSpPr txBox="1">
            <a:spLocks/>
          </p:cNvSpPr>
          <p:nvPr/>
        </p:nvSpPr>
        <p:spPr>
          <a:xfrm>
            <a:off x="6300728" y="3638120"/>
            <a:ext cx="2298523" cy="2066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FFCC"/>
                </a:solidFill>
              </a:rPr>
              <a:t>O</a:t>
            </a:r>
            <a:r>
              <a:rPr lang="en-US" sz="1800" dirty="0">
                <a:solidFill>
                  <a:srgbClr val="FFFFCC"/>
                </a:solidFill>
              </a:rPr>
              <a:t>PPORTUNITIES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Innovative features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Community based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48224EA-59A7-4721-9BE6-A28B1DB6BACC}"/>
              </a:ext>
            </a:extLst>
          </p:cNvPr>
          <p:cNvSpPr txBox="1">
            <a:spLocks/>
          </p:cNvSpPr>
          <p:nvPr/>
        </p:nvSpPr>
        <p:spPr>
          <a:xfrm>
            <a:off x="9020355" y="3638120"/>
            <a:ext cx="2130515" cy="2066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FFCC"/>
                </a:solidFill>
              </a:rPr>
              <a:t>T</a:t>
            </a:r>
            <a:r>
              <a:rPr lang="en-US" sz="1800" dirty="0">
                <a:solidFill>
                  <a:srgbClr val="FFFFCC"/>
                </a:solidFill>
              </a:rPr>
              <a:t>HREATS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Competitors on book selling</a:t>
            </a:r>
          </a:p>
        </p:txBody>
      </p:sp>
    </p:spTree>
    <p:extLst>
      <p:ext uri="{BB962C8B-B14F-4D97-AF65-F5344CB8AC3E}">
        <p14:creationId xmlns:p14="http://schemas.microsoft.com/office/powerpoint/2010/main" val="3446130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40E9260-C5A1-464C-BA9E-7429C71DCE32}"/>
              </a:ext>
            </a:extLst>
          </p:cNvPr>
          <p:cNvSpPr txBox="1">
            <a:spLocks/>
          </p:cNvSpPr>
          <p:nvPr/>
        </p:nvSpPr>
        <p:spPr>
          <a:xfrm>
            <a:off x="6602042" y="1265191"/>
            <a:ext cx="5301762" cy="5147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CC"/>
              </a:solidFill>
            </a:endParaRPr>
          </a:p>
          <a:p>
            <a:endParaRPr lang="en-US" dirty="0">
              <a:solidFill>
                <a:srgbClr val="FFFFCC"/>
              </a:solidFill>
            </a:endParaRPr>
          </a:p>
          <a:p>
            <a:endParaRPr lang="en-US" dirty="0">
              <a:solidFill>
                <a:srgbClr val="FFFFCC"/>
              </a:solidFill>
            </a:endParaRPr>
          </a:p>
          <a:p>
            <a:endParaRPr lang="en-US" dirty="0">
              <a:solidFill>
                <a:srgbClr val="FFFFCC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CC"/>
                </a:solidFill>
              </a:rPr>
              <a:t>Dart </a:t>
            </a:r>
            <a:r>
              <a:rPr lang="en-US" dirty="0">
                <a:solidFill>
                  <a:schemeClr val="tx1"/>
                </a:solidFill>
              </a:rPr>
              <a:t>– Client-optimized language for fast apps on any platform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Free &amp; Open source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0C09F88-EE70-4CE9-9B00-025261FDC1FF}"/>
              </a:ext>
            </a:extLst>
          </p:cNvPr>
          <p:cNvSpPr txBox="1">
            <a:spLocks/>
          </p:cNvSpPr>
          <p:nvPr/>
        </p:nvSpPr>
        <p:spPr>
          <a:xfrm>
            <a:off x="1261872" y="1265191"/>
            <a:ext cx="5301762" cy="5147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CC"/>
              </a:solidFill>
            </a:endParaRPr>
          </a:p>
          <a:p>
            <a:endParaRPr lang="en-US" dirty="0">
              <a:solidFill>
                <a:srgbClr val="FFFFCC"/>
              </a:solidFill>
            </a:endParaRPr>
          </a:p>
          <a:p>
            <a:endParaRPr lang="en-US" dirty="0">
              <a:solidFill>
                <a:srgbClr val="FFFFCC"/>
              </a:solidFill>
            </a:endParaRPr>
          </a:p>
          <a:p>
            <a:endParaRPr lang="en-US" dirty="0">
              <a:solidFill>
                <a:srgbClr val="FFFFCC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CC"/>
                </a:solidFill>
              </a:rPr>
              <a:t>Flutter </a:t>
            </a:r>
            <a:r>
              <a:rPr lang="en-US" dirty="0">
                <a:solidFill>
                  <a:schemeClr val="tx1"/>
                </a:solidFill>
              </a:rPr>
              <a:t>– Google’s UI toolkit for building natively compiled application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For any device, from a single codebase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Based on </a:t>
            </a:r>
            <a:r>
              <a:rPr lang="en-US" dirty="0">
                <a:solidFill>
                  <a:srgbClr val="FFFFCC"/>
                </a:solidFill>
              </a:rPr>
              <a:t>Dart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9F5260F-FF02-412C-8444-ABEC017145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192422"/>
            <a:ext cx="9418320" cy="811431"/>
          </a:xfrm>
        </p:spPr>
        <p:txBody>
          <a:bodyPr>
            <a:normAutofit/>
          </a:bodyPr>
          <a:lstStyle/>
          <a:p>
            <a:pPr algn="ctr"/>
            <a:r>
              <a:rPr lang="it-IT" sz="4000"/>
              <a:t>F</a:t>
            </a:r>
            <a:r>
              <a:rPr lang="it-IT" sz="2800"/>
              <a:t>RAMEWORK</a:t>
            </a:r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23756C-8D10-4734-A7BA-EC508CD6B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348" y="1606942"/>
            <a:ext cx="1538005" cy="8048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9972FE-AED6-4977-BE6E-43F419B31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361" y="1380744"/>
            <a:ext cx="2651390" cy="125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59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9F5260F-FF02-412C-8444-ABEC017145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192422"/>
            <a:ext cx="9418320" cy="811431"/>
          </a:xfrm>
        </p:spPr>
        <p:txBody>
          <a:bodyPr>
            <a:normAutofit/>
          </a:bodyPr>
          <a:lstStyle/>
          <a:p>
            <a:pPr algn="ctr"/>
            <a:r>
              <a:rPr lang="it-IT" sz="4000" dirty="0"/>
              <a:t>E</a:t>
            </a:r>
            <a:r>
              <a:rPr lang="it-IT" sz="2800" dirty="0"/>
              <a:t>XTERNAL LIBRARIES</a:t>
            </a:r>
            <a:endParaRPr lang="en-US" sz="28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2A536D9-7A78-4CD7-A423-F8BA8C22E2B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151195" y="1018913"/>
            <a:ext cx="10038515" cy="564666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D342668-5124-45A4-8C38-C0FB6BFABD2B}"/>
              </a:ext>
            </a:extLst>
          </p:cNvPr>
          <p:cNvSpPr txBox="1">
            <a:spLocks/>
          </p:cNvSpPr>
          <p:nvPr/>
        </p:nvSpPr>
        <p:spPr>
          <a:xfrm>
            <a:off x="7568119" y="1575881"/>
            <a:ext cx="4371676" cy="49319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CC"/>
                </a:solidFill>
              </a:rPr>
              <a:t>   Firebase Cloud Storage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Upload/Download files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Robust operations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Strong security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Scalability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FFFFCC"/>
              </a:solidFill>
            </a:endParaRPr>
          </a:p>
          <a:p>
            <a:r>
              <a:rPr lang="en-US" dirty="0">
                <a:solidFill>
                  <a:srgbClr val="FFFFCC"/>
                </a:solidFill>
              </a:rPr>
              <a:t>   Firebase Cloud Authentication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Email+Password</a:t>
            </a:r>
            <a:endParaRPr lang="en-US" dirty="0">
              <a:solidFill>
                <a:schemeClr val="tx1"/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Google sign-in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Anonymous sign-in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FFFFCC"/>
              </a:solidFill>
            </a:endParaRPr>
          </a:p>
          <a:p>
            <a:r>
              <a:rPr lang="en-US" dirty="0">
                <a:solidFill>
                  <a:srgbClr val="FFFFCC"/>
                </a:solidFill>
              </a:rPr>
              <a:t>   Firebase Cloud </a:t>
            </a:r>
            <a:r>
              <a:rPr lang="en-US" dirty="0" err="1">
                <a:solidFill>
                  <a:srgbClr val="FFFFCC"/>
                </a:solidFill>
              </a:rPr>
              <a:t>Firestore</a:t>
            </a:r>
            <a:endParaRPr lang="en-US" dirty="0">
              <a:solidFill>
                <a:srgbClr val="FFFFCC"/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No-SQL approach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High integration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Scalability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50819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1F3672F-4ECD-442D-A450-8D0D8AE9AB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C17B96-44E1-4D27-8275-49488FA5EBD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E274086-DBC4-4534-ADD1-A99867C702D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View design</Template>
  <TotalTime>0</TotalTime>
  <Words>440</Words>
  <Application>Microsoft Office PowerPoint</Application>
  <PresentationFormat>Widescreen</PresentationFormat>
  <Paragraphs>116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Century Schoolbook</vt:lpstr>
      <vt:lpstr>Courier New</vt:lpstr>
      <vt:lpstr>Wingdings 2</vt:lpstr>
      <vt:lpstr>View</vt:lpstr>
      <vt:lpstr>BOOKYOURBOOK</vt:lpstr>
      <vt:lpstr>OUR TEAM</vt:lpstr>
      <vt:lpstr>TABLE OF CONTENTS</vt:lpstr>
      <vt:lpstr>INTRODUCTION</vt:lpstr>
      <vt:lpstr>MOTIVATIONS</vt:lpstr>
      <vt:lpstr>APPLICATION FEATURES</vt:lpstr>
      <vt:lpstr>SWOT ANALYSIS</vt:lpstr>
      <vt:lpstr>FRAMEWORK</vt:lpstr>
      <vt:lpstr>EXTERNAL LIBRARIES</vt:lpstr>
      <vt:lpstr>EXTERNAL LIBRARIES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BookYourBook</dc:title>
  <dc:creator>Carmelo Valore</dc:creator>
  <cp:lastModifiedBy>Carmelo Valore</cp:lastModifiedBy>
  <cp:revision>23</cp:revision>
  <dcterms:created xsi:type="dcterms:W3CDTF">2021-06-12T15:01:36Z</dcterms:created>
  <dcterms:modified xsi:type="dcterms:W3CDTF">2021-06-18T16:31:01Z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